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F095-2A8D-4FF3-A139-5CB55905FD27}" type="datetimeFigureOut">
              <a:rPr lang="en-US" smtClean="0"/>
              <a:t>9/1/2010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713F-3BF7-4278-BEB0-44EEFD8C472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F095-2A8D-4FF3-A139-5CB55905FD27}" type="datetimeFigureOut">
              <a:rPr lang="en-US" smtClean="0"/>
              <a:t>9/1/2010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713F-3BF7-4278-BEB0-44EEFD8C472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F095-2A8D-4FF3-A139-5CB55905FD27}" type="datetimeFigureOut">
              <a:rPr lang="en-US" smtClean="0"/>
              <a:t>9/1/2010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713F-3BF7-4278-BEB0-44EEFD8C472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F095-2A8D-4FF3-A139-5CB55905FD27}" type="datetimeFigureOut">
              <a:rPr lang="en-US" smtClean="0"/>
              <a:t>9/1/2010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713F-3BF7-4278-BEB0-44EEFD8C472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F095-2A8D-4FF3-A139-5CB55905FD27}" type="datetimeFigureOut">
              <a:rPr lang="en-US" smtClean="0"/>
              <a:t>9/1/2010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713F-3BF7-4278-BEB0-44EEFD8C472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F095-2A8D-4FF3-A139-5CB55905FD27}" type="datetimeFigureOut">
              <a:rPr lang="en-US" smtClean="0"/>
              <a:t>9/1/2010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713F-3BF7-4278-BEB0-44EEFD8C472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F095-2A8D-4FF3-A139-5CB55905FD27}" type="datetimeFigureOut">
              <a:rPr lang="en-US" smtClean="0"/>
              <a:t>9/1/2010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713F-3BF7-4278-BEB0-44EEFD8C472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F095-2A8D-4FF3-A139-5CB55905FD27}" type="datetimeFigureOut">
              <a:rPr lang="en-US" smtClean="0"/>
              <a:t>9/1/2010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713F-3BF7-4278-BEB0-44EEFD8C472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F095-2A8D-4FF3-A139-5CB55905FD27}" type="datetimeFigureOut">
              <a:rPr lang="en-US" smtClean="0"/>
              <a:t>9/1/2010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713F-3BF7-4278-BEB0-44EEFD8C472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F095-2A8D-4FF3-A139-5CB55905FD27}" type="datetimeFigureOut">
              <a:rPr lang="en-US" smtClean="0"/>
              <a:t>9/1/2010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713F-3BF7-4278-BEB0-44EEFD8C472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F095-2A8D-4FF3-A139-5CB55905FD27}" type="datetimeFigureOut">
              <a:rPr lang="en-US" smtClean="0"/>
              <a:t>9/1/2010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713F-3BF7-4278-BEB0-44EEFD8C472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FF095-2A8D-4FF3-A139-5CB55905FD27}" type="datetimeFigureOut">
              <a:rPr lang="en-US" smtClean="0"/>
              <a:t>9/1/2010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B713F-3BF7-4278-BEB0-44EEFD8C4726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L’amitié</a:t>
            </a:r>
            <a:r>
              <a:rPr lang="en-NZ" dirty="0" smtClean="0"/>
              <a:t>.</a:t>
            </a:r>
            <a:endParaRPr lang="en-NZ" dirty="0"/>
          </a:p>
        </p:txBody>
      </p:sp>
      <p:pic>
        <p:nvPicPr>
          <p:cNvPr id="7" name="Content Placeholder 6" descr="Sandr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026715"/>
            <a:ext cx="4038600" cy="3672932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5214974"/>
          </a:xfrm>
        </p:spPr>
        <p:txBody>
          <a:bodyPr>
            <a:normAutofit lnSpcReduction="10000"/>
          </a:bodyPr>
          <a:lstStyle/>
          <a:p>
            <a:r>
              <a:rPr lang="fr-FR" sz="1600" dirty="0" smtClean="0"/>
              <a:t>Voici ma copine. Elle s’appelle Sandra et elle vient de Brésil mais maintenant elle habite en Angleterre. Je l’ai rencontré pour la première fois quand j’habitais au Portugal.</a:t>
            </a:r>
          </a:p>
          <a:p>
            <a:r>
              <a:rPr lang="fr-FR" sz="1600" dirty="0" smtClean="0"/>
              <a:t>Elle a un mari qui s’appelle Craig et un fils qui s’appelle Cristiano. Il a 5 ans et il parle anglais et portugais.</a:t>
            </a:r>
          </a:p>
          <a:p>
            <a:r>
              <a:rPr lang="fr-FR" sz="1600" dirty="0" smtClean="0"/>
              <a:t>Je m’entends très bien avec Sandra et je peux confier mes secrets à elle.  Je peux lui téléphoner jour et nuit, en fait, je lui </a:t>
            </a:r>
            <a:r>
              <a:rPr lang="fr-FR" sz="1600" dirty="0" smtClean="0"/>
              <a:t>téléphone souvent la nuit! Elle me demand</a:t>
            </a:r>
            <a:r>
              <a:rPr lang="fr-FR" sz="1600" dirty="0" smtClean="0"/>
              <a:t>e des conseils mais elle ne fait jamais ce que je lui dis!</a:t>
            </a:r>
          </a:p>
          <a:p>
            <a:r>
              <a:rPr lang="fr-FR" sz="1600" dirty="0" smtClean="0"/>
              <a:t>On se dispute parfois mais c’est jamais trop sérieux parce qu’elle a un très bon sens de l’humour.</a:t>
            </a:r>
          </a:p>
          <a:p>
            <a:r>
              <a:rPr lang="fr-FR" sz="1600" dirty="0" smtClean="0"/>
              <a:t>Elle aime sortir en boîte, elle est très sociable et on rigole beaucoup. Elle est très ouverte et on a partagé plein de bons moments ensemble.</a:t>
            </a:r>
            <a:endParaRPr lang="fr-FR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155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L’amitié.</vt:lpstr>
    </vt:vector>
  </TitlesOfParts>
  <Company>Hillcrest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L’amitié.</dc:title>
  <dc:creator>scollett</dc:creator>
  <cp:lastModifiedBy>scollett</cp:lastModifiedBy>
  <cp:revision>3</cp:revision>
  <dcterms:created xsi:type="dcterms:W3CDTF">2010-09-01T01:43:35Z</dcterms:created>
  <dcterms:modified xsi:type="dcterms:W3CDTF">2010-09-01T02:01:37Z</dcterms:modified>
</cp:coreProperties>
</file>